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04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62B-4CB1-B649-994C-20B3B52FB4A8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A31-6B2C-0545-B647-755154257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62B-4CB1-B649-994C-20B3B52FB4A8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A31-6B2C-0545-B647-755154257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62B-4CB1-B649-994C-20B3B52FB4A8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A31-6B2C-0545-B647-755154257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62B-4CB1-B649-994C-20B3B52FB4A8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A31-6B2C-0545-B647-755154257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62B-4CB1-B649-994C-20B3B52FB4A8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A31-6B2C-0545-B647-755154257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62B-4CB1-B649-994C-20B3B52FB4A8}" type="datetimeFigureOut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A31-6B2C-0545-B647-755154257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62B-4CB1-B649-994C-20B3B52FB4A8}" type="datetimeFigureOut">
              <a:rPr lang="en-US" smtClean="0"/>
              <a:t>8/2/16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A31-6B2C-0545-B647-755154257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62B-4CB1-B649-994C-20B3B52FB4A8}" type="datetimeFigureOut">
              <a:rPr lang="en-US" smtClean="0"/>
              <a:t>8/2/16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A31-6B2C-0545-B647-755154257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62B-4CB1-B649-994C-20B3B52FB4A8}" type="datetimeFigureOut">
              <a:rPr lang="en-US" smtClean="0"/>
              <a:t>8/2/16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A31-6B2C-0545-B647-755154257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62B-4CB1-B649-994C-20B3B52FB4A8}" type="datetimeFigureOut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A31-6B2C-0545-B647-755154257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62B-4CB1-B649-994C-20B3B52FB4A8}" type="datetimeFigureOut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0A31-6B2C-0545-B647-755154257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B662B-4CB1-B649-994C-20B3B52FB4A8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0A31-6B2C-0545-B647-7551542579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Animal Science</a:t>
            </a:r>
            <a:br>
              <a:rPr lang="en-US" dirty="0" smtClean="0"/>
            </a:br>
            <a:r>
              <a:rPr lang="en-US" dirty="0" smtClean="0"/>
              <a:t>Organs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Rumen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188" y="4265613"/>
            <a:ext cx="2032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438" y="180975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3" y="3544888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Reticulum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4900" y="4105275"/>
            <a:ext cx="2032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1728788"/>
            <a:ext cx="35306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8563" y="1646238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Omasum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8530" y="16002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1817688"/>
            <a:ext cx="203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8925" y="3643313"/>
            <a:ext cx="32893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Abomasum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8565" y="1248976"/>
            <a:ext cx="3695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1844675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0" y="3662363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Large intestine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0488" y="1663700"/>
            <a:ext cx="33147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" y="3073400"/>
            <a:ext cx="2806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Small intestine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5588" y="1820863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025" y="2311400"/>
            <a:ext cx="35306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Trachea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6425" y="1819275"/>
            <a:ext cx="3238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3259138"/>
            <a:ext cx="3479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Uterus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1788" y="1908175"/>
            <a:ext cx="35306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0325" y="2495550"/>
            <a:ext cx="29337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Cervix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9388" y="1841500"/>
            <a:ext cx="355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28788"/>
            <a:ext cx="35306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6075" y="3805238"/>
            <a:ext cx="2921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Cecum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1890713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050" y="3170238"/>
            <a:ext cx="2921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Uterine horn/horns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624263"/>
            <a:ext cx="32512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92263"/>
            <a:ext cx="32893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3950" y="1417638"/>
            <a:ext cx="36957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Testicle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198548"/>
            <a:ext cx="3543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1927225"/>
            <a:ext cx="33655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3611563"/>
            <a:ext cx="3238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spleen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388" y="1603375"/>
            <a:ext cx="36703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728788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3038" y="4041775"/>
            <a:ext cx="30099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brain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0988" y="1858963"/>
            <a:ext cx="32131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63" y="1666875"/>
            <a:ext cx="3238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5638" y="4278313"/>
            <a:ext cx="3467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esophagus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4050" y="1609725"/>
            <a:ext cx="39116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130810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8763" y="4100513"/>
            <a:ext cx="31877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Gall bladder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0" y="2400300"/>
            <a:ext cx="62484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1576388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Heart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9288" y="3702050"/>
            <a:ext cx="3479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1776413"/>
            <a:ext cx="3187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Liver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1913" y="3724275"/>
            <a:ext cx="3441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1703388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Lungs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0" y="30099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75" y="2092325"/>
            <a:ext cx="2921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Ovary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9215" y="4223869"/>
            <a:ext cx="34163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1681163"/>
            <a:ext cx="3048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14" y="274638"/>
            <a:ext cx="26924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Ruminant stomach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3663" y="1730375"/>
            <a:ext cx="34036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" y="3033713"/>
            <a:ext cx="37719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Monogastric</a:t>
            </a:r>
            <a:r>
              <a:rPr lang="en-US" i="1" dirty="0"/>
              <a:t> stomach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0852" y="3487738"/>
            <a:ext cx="233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288" y="1949450"/>
            <a:ext cx="2438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35</Words>
  <Application>Microsoft Macintosh PowerPoint</Application>
  <PresentationFormat>On-screen Show (4:3)</PresentationFormat>
  <Paragraphs>23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Advanced Animal Science Organs</vt:lpstr>
      <vt:lpstr>Uterine horn/horns </vt:lpstr>
      <vt:lpstr>Gall bladder </vt:lpstr>
      <vt:lpstr>Heart </vt:lpstr>
      <vt:lpstr>Liver </vt:lpstr>
      <vt:lpstr>Lungs </vt:lpstr>
      <vt:lpstr>Ovary </vt:lpstr>
      <vt:lpstr>Ruminant stomach </vt:lpstr>
      <vt:lpstr>Monogastric stomach </vt:lpstr>
      <vt:lpstr>Rumen </vt:lpstr>
      <vt:lpstr>Reticulum </vt:lpstr>
      <vt:lpstr>Omasum </vt:lpstr>
      <vt:lpstr>Abomasum </vt:lpstr>
      <vt:lpstr>Large intestine </vt:lpstr>
      <vt:lpstr>Small intestine </vt:lpstr>
      <vt:lpstr>Trachea </vt:lpstr>
      <vt:lpstr>Uterus </vt:lpstr>
      <vt:lpstr>Cervix </vt:lpstr>
      <vt:lpstr>Cecum </vt:lpstr>
      <vt:lpstr>Testicle </vt:lpstr>
      <vt:lpstr>spleen </vt:lpstr>
      <vt:lpstr>brain </vt:lpstr>
      <vt:lpstr>esophagus 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Animal Science Organs</dc:title>
  <dc:creator>tech</dc:creator>
  <cp:lastModifiedBy>tech</cp:lastModifiedBy>
  <cp:revision>2</cp:revision>
  <dcterms:created xsi:type="dcterms:W3CDTF">2016-08-02T17:46:48Z</dcterms:created>
  <dcterms:modified xsi:type="dcterms:W3CDTF">2016-08-02T19:27:16Z</dcterms:modified>
</cp:coreProperties>
</file>