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12" y="-10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03E1-6D60-5341-B8D3-461F353095F2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B57C-03D7-A140-9B2E-897A88E031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03E1-6D60-5341-B8D3-461F353095F2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B57C-03D7-A140-9B2E-897A88E031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03E1-6D60-5341-B8D3-461F353095F2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B57C-03D7-A140-9B2E-897A88E031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03E1-6D60-5341-B8D3-461F353095F2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B57C-03D7-A140-9B2E-897A88E031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03E1-6D60-5341-B8D3-461F353095F2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B57C-03D7-A140-9B2E-897A88E031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03E1-6D60-5341-B8D3-461F353095F2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B57C-03D7-A140-9B2E-897A88E031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03E1-6D60-5341-B8D3-461F353095F2}" type="datetimeFigureOut">
              <a:rPr lang="en-US" smtClean="0"/>
              <a:t>8/3/16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B57C-03D7-A140-9B2E-897A88E031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03E1-6D60-5341-B8D3-461F353095F2}" type="datetimeFigureOut">
              <a:rPr lang="en-US" smtClean="0"/>
              <a:t>8/3/16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B57C-03D7-A140-9B2E-897A88E031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03E1-6D60-5341-B8D3-461F353095F2}" type="datetimeFigureOut">
              <a:rPr lang="en-US" smtClean="0"/>
              <a:t>8/3/16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B57C-03D7-A140-9B2E-897A88E031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03E1-6D60-5341-B8D3-461F353095F2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B57C-03D7-A140-9B2E-897A88E031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03E1-6D60-5341-B8D3-461F353095F2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B57C-03D7-A140-9B2E-897A88E031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C03E1-6D60-5341-B8D3-461F353095F2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BB57C-03D7-A140-9B2E-897A88E031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Animals Weeks #11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/>
              <a:t>Small Mammals </a:t>
            </a:r>
            <a:endParaRPr lang="en-US" dirty="0"/>
          </a:p>
          <a:p>
            <a:r>
              <a:rPr lang="en-US" i="1" dirty="0"/>
              <a:t>540. Chinchilla </a:t>
            </a:r>
            <a:endParaRPr lang="en-US" dirty="0"/>
          </a:p>
          <a:p>
            <a:r>
              <a:rPr lang="en-US" i="1" dirty="0"/>
              <a:t>541. </a:t>
            </a:r>
            <a:r>
              <a:rPr lang="en-US" i="1" dirty="0" err="1"/>
              <a:t>Degus</a:t>
            </a:r>
            <a:r>
              <a:rPr lang="en-US" i="1" dirty="0"/>
              <a:t> </a:t>
            </a:r>
            <a:endParaRPr lang="en-US" dirty="0"/>
          </a:p>
          <a:p>
            <a:r>
              <a:rPr lang="en-US" i="1" dirty="0"/>
              <a:t>542. Ferret </a:t>
            </a:r>
            <a:endParaRPr lang="en-US" dirty="0"/>
          </a:p>
          <a:p>
            <a:r>
              <a:rPr lang="en-US" i="1" dirty="0"/>
              <a:t>543. Gerbils </a:t>
            </a:r>
            <a:endParaRPr lang="en-US" dirty="0"/>
          </a:p>
          <a:p>
            <a:r>
              <a:rPr lang="en-US" i="1" dirty="0"/>
              <a:t>544. Guinea Pig </a:t>
            </a:r>
            <a:endParaRPr lang="en-US" dirty="0"/>
          </a:p>
          <a:p>
            <a:r>
              <a:rPr lang="en-US" i="1" dirty="0"/>
              <a:t>545. Hamster </a:t>
            </a:r>
            <a:endParaRPr lang="en-US" dirty="0"/>
          </a:p>
          <a:p>
            <a:r>
              <a:rPr lang="en-US" i="1" dirty="0"/>
              <a:t>546. Hedgehog </a:t>
            </a:r>
            <a:endParaRPr lang="en-US" dirty="0"/>
          </a:p>
          <a:p>
            <a:r>
              <a:rPr lang="en-US" i="1" dirty="0"/>
              <a:t>547. Sugar Glider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Chinchilla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35362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2288" y="1452563"/>
            <a:ext cx="2984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2488" y="4284663"/>
            <a:ext cx="37846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latin typeface="Cambria"/>
                <a:ea typeface="Cambria"/>
                <a:cs typeface="Times New Roman"/>
              </a:rPr>
              <a:t>Degus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863" y="1509713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050" y="1573213"/>
            <a:ext cx="40640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4088" y="4662488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Ferret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725" y="1338263"/>
            <a:ext cx="3733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8050" y="1441450"/>
            <a:ext cx="355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5475" y="3906838"/>
            <a:ext cx="3187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Gerbils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675" y="1041400"/>
            <a:ext cx="27178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8150" y="1576388"/>
            <a:ext cx="36195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5675" y="4219575"/>
            <a:ext cx="33147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Guinea Pig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763" y="1206500"/>
            <a:ext cx="33020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038" y="4552950"/>
            <a:ext cx="4953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0300" y="1582738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 Hamster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1335088"/>
            <a:ext cx="26797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2138" y="1684338"/>
            <a:ext cx="4013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0075" y="4106863"/>
            <a:ext cx="32385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Hedgehog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863" y="1319213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0900" y="1651000"/>
            <a:ext cx="3759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9538" y="4198938"/>
            <a:ext cx="36068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Sugar Glider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75" y="1279525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6788" y="1601788"/>
            <a:ext cx="355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1150" y="3921125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44</Words>
  <Application>Microsoft Macintosh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Small Animals Weeks #11</vt:lpstr>
      <vt:lpstr>Chinchilla </vt:lpstr>
      <vt:lpstr>Degus </vt:lpstr>
      <vt:lpstr>Ferret </vt:lpstr>
      <vt:lpstr>Gerbils </vt:lpstr>
      <vt:lpstr>Guinea Pig </vt:lpstr>
      <vt:lpstr> Hamster </vt:lpstr>
      <vt:lpstr>Hedgehog </vt:lpstr>
      <vt:lpstr>Sugar Glider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Animals Weeks #11</dc:title>
  <dc:creator>tech</dc:creator>
  <cp:lastModifiedBy>tech</cp:lastModifiedBy>
  <cp:revision>1</cp:revision>
  <dcterms:created xsi:type="dcterms:W3CDTF">2016-08-03T16:51:06Z</dcterms:created>
  <dcterms:modified xsi:type="dcterms:W3CDTF">2016-08-03T16:55:47Z</dcterms:modified>
</cp:coreProperties>
</file>