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handoutMasterIdLst>
    <p:handoutMasterId r:id="rId27"/>
  </p:handoutMasterIdLst>
  <p:sldIdLst>
    <p:sldId id="256" r:id="rId2"/>
    <p:sldId id="285" r:id="rId3"/>
    <p:sldId id="257" r:id="rId4"/>
    <p:sldId id="259" r:id="rId5"/>
    <p:sldId id="260" r:id="rId6"/>
    <p:sldId id="262" r:id="rId7"/>
    <p:sldId id="277" r:id="rId8"/>
    <p:sldId id="269" r:id="rId9"/>
    <p:sldId id="278" r:id="rId10"/>
    <p:sldId id="271" r:id="rId11"/>
    <p:sldId id="279" r:id="rId12"/>
    <p:sldId id="280" r:id="rId13"/>
    <p:sldId id="272" r:id="rId14"/>
    <p:sldId id="281" r:id="rId15"/>
    <p:sldId id="282" r:id="rId16"/>
    <p:sldId id="275" r:id="rId17"/>
    <p:sldId id="276" r:id="rId18"/>
    <p:sldId id="283" r:id="rId19"/>
    <p:sldId id="284" r:id="rId20"/>
    <p:sldId id="263" r:id="rId21"/>
    <p:sldId id="265" r:id="rId22"/>
    <p:sldId id="268" r:id="rId23"/>
    <p:sldId id="270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84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57AD7-B84A-8646-B9DC-7A2DAB6D6622}" type="datetimeFigureOut">
              <a:rPr lang="en-US" smtClean="0"/>
              <a:pPr/>
              <a:t>8/5/16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F0EFC-91AC-D84F-B7B9-127544CDA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E4BE08-A677-49FB-BAD9-1D130ABA4021}" type="datetimeFigureOut">
              <a:rPr lang="en-US" smtClean="0"/>
              <a:pPr/>
              <a:t>8/5/16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691BF93-B91A-4934-8242-61048B03D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jpeg"/><Relationship Id="rId3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jpeg"/><Relationship Id="rId3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4.jpeg"/><Relationship Id="rId3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9.jpeg"/><Relationship Id="rId3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54972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4972" y="0"/>
            <a:ext cx="3231428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104728"/>
            <a:ext cx="2783244" cy="2783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83244" y="4104729"/>
            <a:ext cx="2389632" cy="281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72876" y="4104729"/>
            <a:ext cx="3986784" cy="2844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6400" y="1"/>
            <a:ext cx="36576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438401"/>
            <a:ext cx="2399812" cy="167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88046" y="2449167"/>
            <a:ext cx="2488754" cy="165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4876799" y="2438400"/>
            <a:ext cx="2133600" cy="1654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09612" y="2438401"/>
            <a:ext cx="2134387" cy="16434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1828800"/>
            <a:ext cx="899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Equine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8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4800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Paint</a:t>
            </a:r>
            <a:endParaRPr lang="en-US" sz="4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6800" y="1110615"/>
            <a:ext cx="3803430" cy="3308985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3263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26720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93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Paso </a:t>
            </a:r>
            <a:r>
              <a:rPr lang="en-US" dirty="0" err="1" smtClean="0"/>
              <a:t>Fino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390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2794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2413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Percheron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29591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66800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886200"/>
            <a:ext cx="317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Quarter Horse</a:t>
            </a:r>
            <a:endParaRPr lang="en-US" sz="36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0100" y="1231900"/>
            <a:ext cx="4229100" cy="3270504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349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638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Saddlebred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2387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30530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Standardbred</a:t>
            </a:r>
            <a:r>
              <a:rPr lang="en-US" dirty="0" smtClean="0"/>
              <a:t> (</a:t>
            </a:r>
            <a:r>
              <a:rPr lang="en-US" dirty="0" err="1" smtClean="0"/>
              <a:t>w</a:t>
            </a:r>
            <a:r>
              <a:rPr lang="en-US" dirty="0" smtClean="0"/>
              <a:t>/cart)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64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530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81400"/>
            <a:ext cx="27813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87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Tennessee  Walking Horse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05350" y="1200150"/>
            <a:ext cx="3905250" cy="3247524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0520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16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72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Thoroughbred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175425"/>
            <a:ext cx="4343400" cy="3419271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0"/>
            <a:ext cx="3352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10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060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86200"/>
            <a:ext cx="38481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352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505200"/>
            <a:ext cx="245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6294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Horse </a:t>
            </a:r>
            <a:endParaRPr lang="en-US" dirty="0" smtClean="0"/>
          </a:p>
          <a:p>
            <a:r>
              <a:rPr lang="en-US" i="1" dirty="0" smtClean="0"/>
              <a:t>617. Appaloosa </a:t>
            </a:r>
            <a:endParaRPr lang="en-US" dirty="0" smtClean="0"/>
          </a:p>
          <a:p>
            <a:r>
              <a:rPr lang="en-US" i="1" dirty="0" smtClean="0"/>
              <a:t>618. Arabian </a:t>
            </a:r>
            <a:endParaRPr lang="en-US" dirty="0" smtClean="0"/>
          </a:p>
          <a:p>
            <a:r>
              <a:rPr lang="en-US" i="1" dirty="0" smtClean="0"/>
              <a:t>619. Belgian </a:t>
            </a:r>
            <a:endParaRPr lang="en-US" dirty="0" smtClean="0"/>
          </a:p>
          <a:p>
            <a:r>
              <a:rPr lang="en-US" i="1" dirty="0" smtClean="0"/>
              <a:t>620. Clydesdale </a:t>
            </a:r>
            <a:endParaRPr lang="en-US" dirty="0" smtClean="0"/>
          </a:p>
          <a:p>
            <a:r>
              <a:rPr lang="en-US" i="1" dirty="0" smtClean="0"/>
              <a:t>621. </a:t>
            </a:r>
            <a:r>
              <a:rPr lang="en-US" i="1" dirty="0" err="1" smtClean="0"/>
              <a:t>Haflinger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622. Miniature </a:t>
            </a:r>
            <a:endParaRPr lang="en-US" dirty="0" smtClean="0"/>
          </a:p>
          <a:p>
            <a:r>
              <a:rPr lang="en-US" i="1" dirty="0" smtClean="0"/>
              <a:t>623. Morgan </a:t>
            </a:r>
            <a:endParaRPr lang="en-US" dirty="0" smtClean="0"/>
          </a:p>
          <a:p>
            <a:r>
              <a:rPr lang="en-US" i="1" dirty="0" smtClean="0"/>
              <a:t>624. Paint </a:t>
            </a:r>
            <a:endParaRPr lang="en-US" dirty="0" smtClean="0"/>
          </a:p>
          <a:p>
            <a:r>
              <a:rPr lang="en-US" i="1" dirty="0" smtClean="0"/>
              <a:t>625. Paso </a:t>
            </a:r>
            <a:r>
              <a:rPr lang="en-US" i="1" dirty="0" err="1" smtClean="0"/>
              <a:t>Fino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626. </a:t>
            </a:r>
            <a:r>
              <a:rPr lang="en-US" i="1" dirty="0" err="1" smtClean="0"/>
              <a:t>Percheron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627. Quarter Horse </a:t>
            </a:r>
            <a:endParaRPr lang="en-US" dirty="0" smtClean="0"/>
          </a:p>
          <a:p>
            <a:r>
              <a:rPr lang="en-US" i="1" dirty="0" smtClean="0"/>
              <a:t>628. </a:t>
            </a:r>
            <a:r>
              <a:rPr lang="en-US" i="1" dirty="0" err="1" smtClean="0"/>
              <a:t>Saddlebred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i="1" dirty="0" smtClean="0"/>
              <a:t>629. </a:t>
            </a:r>
            <a:r>
              <a:rPr lang="en-US" i="1" dirty="0" err="1" smtClean="0"/>
              <a:t>Standardbred</a:t>
            </a:r>
            <a:r>
              <a:rPr lang="en-US" i="1" dirty="0" smtClean="0"/>
              <a:t> (</a:t>
            </a:r>
            <a:r>
              <a:rPr lang="en-US" i="1" dirty="0" err="1" smtClean="0"/>
              <a:t>w</a:t>
            </a:r>
            <a:r>
              <a:rPr lang="en-US" i="1" dirty="0" smtClean="0"/>
              <a:t>/cart) </a:t>
            </a:r>
            <a:endParaRPr lang="en-US" dirty="0" smtClean="0"/>
          </a:p>
          <a:p>
            <a:r>
              <a:rPr lang="en-US" i="1" dirty="0" smtClean="0"/>
              <a:t>630. Tennessee Walking Horse </a:t>
            </a:r>
            <a:endParaRPr lang="en-US" dirty="0" smtClean="0"/>
          </a:p>
          <a:p>
            <a:r>
              <a:rPr lang="en-US" i="1" dirty="0" smtClean="0"/>
              <a:t>631. Thoroughbred </a:t>
            </a:r>
            <a:endParaRPr lang="en-US" dirty="0" smtClean="0"/>
          </a:p>
          <a:p>
            <a:r>
              <a:rPr lang="en-US" i="1" dirty="0" smtClean="0"/>
              <a:t>632. Donkey </a:t>
            </a:r>
            <a:endParaRPr lang="en-US" dirty="0" smtClean="0"/>
          </a:p>
          <a:p>
            <a:r>
              <a:rPr lang="en-US" i="1" dirty="0" smtClean="0"/>
              <a:t>633. Mule </a:t>
            </a:r>
            <a:endParaRPr lang="en-US" dirty="0" smtClean="0"/>
          </a:p>
          <a:p>
            <a:r>
              <a:rPr lang="en-US" i="1" dirty="0" smtClean="0"/>
              <a:t>700. Dutch Draft</a:t>
            </a:r>
            <a:endParaRPr lang="en-US" dirty="0" smtClean="0"/>
          </a:p>
          <a:p>
            <a:r>
              <a:rPr lang="en-US" i="1" dirty="0" smtClean="0"/>
              <a:t>701. Friesian</a:t>
            </a:r>
            <a:endParaRPr lang="en-US" dirty="0" smtClean="0"/>
          </a:p>
          <a:p>
            <a:r>
              <a:rPr lang="en-US" i="1" dirty="0" smtClean="0"/>
              <a:t>702. Lipizzaner</a:t>
            </a:r>
            <a:endParaRPr lang="en-US" dirty="0" smtClean="0"/>
          </a:p>
          <a:p>
            <a:r>
              <a:rPr lang="en-US" i="1" dirty="0" smtClean="0"/>
              <a:t>703. Mustang</a:t>
            </a:r>
            <a:endParaRPr lang="en-US" dirty="0" smtClean="0"/>
          </a:p>
          <a:p>
            <a:r>
              <a:rPr lang="en-US" i="1" dirty="0" smtClean="0"/>
              <a:t>704. Shetland Pony</a:t>
            </a:r>
            <a:endParaRPr lang="en-US" dirty="0" smtClean="0"/>
          </a:p>
          <a:p>
            <a:r>
              <a:rPr lang="en-US" i="1" dirty="0" smtClean="0"/>
              <a:t>705. Shire</a:t>
            </a:r>
            <a:endParaRPr lang="en-US" dirty="0" smtClean="0"/>
          </a:p>
          <a:p>
            <a:r>
              <a:rPr lang="en-US" i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383280" cy="914400"/>
          </a:xfrm>
        </p:spPr>
        <p:txBody>
          <a:bodyPr/>
          <a:lstStyle/>
          <a:p>
            <a:r>
              <a:rPr lang="en-US" sz="4800" dirty="0" smtClean="0"/>
              <a:t>Dutch Draft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3752850" cy="266452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3098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56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228600"/>
            <a:ext cx="3383280" cy="914400"/>
          </a:xfrm>
        </p:spPr>
        <p:txBody>
          <a:bodyPr/>
          <a:lstStyle/>
          <a:p>
            <a:r>
              <a:rPr lang="en-US" sz="6600" dirty="0" smtClean="0"/>
              <a:t>Friesian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251204"/>
            <a:ext cx="3886200" cy="290779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7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383280" cy="914400"/>
          </a:xfrm>
        </p:spPr>
        <p:txBody>
          <a:bodyPr/>
          <a:lstStyle/>
          <a:p>
            <a:r>
              <a:rPr lang="en-US" sz="6000" dirty="0" smtClean="0"/>
              <a:t>Lipizzaner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1295400"/>
            <a:ext cx="3886200" cy="3264408"/>
          </a:xfrm>
        </p:spPr>
      </p:pic>
      <p:sp>
        <p:nvSpPr>
          <p:cNvPr id="8" name="TextBox 7"/>
          <p:cNvSpPr txBox="1"/>
          <p:nvPr/>
        </p:nvSpPr>
        <p:spPr>
          <a:xfrm>
            <a:off x="1270000" y="5896429"/>
            <a:ext cx="4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=vY3wmWT-sb8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716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14800"/>
            <a:ext cx="3340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4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3528"/>
            <a:ext cx="3383280" cy="914400"/>
          </a:xfrm>
        </p:spPr>
        <p:txBody>
          <a:bodyPr/>
          <a:lstStyle/>
          <a:p>
            <a:r>
              <a:rPr lang="en-US" sz="6600" dirty="0" smtClean="0"/>
              <a:t>Mustang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8174" y="1000760"/>
            <a:ext cx="3922426" cy="319024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2425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Shetland Pony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247775"/>
            <a:ext cx="3886200" cy="291465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05200"/>
            <a:ext cx="317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30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3383280" cy="914400"/>
          </a:xfrm>
        </p:spPr>
        <p:txBody>
          <a:bodyPr/>
          <a:lstStyle/>
          <a:p>
            <a:r>
              <a:rPr lang="en-US" sz="6600" dirty="0" smtClean="0"/>
              <a:t>Shire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838200"/>
            <a:ext cx="3886200" cy="29146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2766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03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362200" y="228600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Appaloosa</a:t>
            </a:r>
            <a:endParaRPr lang="en-US" sz="5400" dirty="0"/>
          </a:p>
        </p:txBody>
      </p:sp>
      <p:pic>
        <p:nvPicPr>
          <p:cNvPr id="2" name="Picture 2" descr="http://www.deviantart.com/download/130945346/Appaloosa_3_by_DappledLight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273550" cy="37665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85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Arabian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3905250" cy="366888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0"/>
            <a:ext cx="3390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Belgian</a:t>
            </a:r>
            <a:endParaRPr lang="en-US" sz="5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447800"/>
            <a:ext cx="4343400" cy="325755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8600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6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3764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Clydesdale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4400550" cy="29337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294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4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Haflinger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3467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354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3832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Miniature Horse</a:t>
            </a:r>
            <a:endParaRPr lang="en-US" sz="40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246997"/>
            <a:ext cx="4038600" cy="303056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219200"/>
            <a:ext cx="3860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429000"/>
            <a:ext cx="2413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5179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216</TotalTime>
  <Words>131</Words>
  <Application>Microsoft Macintosh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 Pop</vt:lpstr>
      <vt:lpstr>Slide 1</vt:lpstr>
      <vt:lpstr>Slide 2</vt:lpstr>
      <vt:lpstr>Appaloosa</vt:lpstr>
      <vt:lpstr>Arabian</vt:lpstr>
      <vt:lpstr>Belgian</vt:lpstr>
      <vt:lpstr>Clydesdale</vt:lpstr>
      <vt:lpstr>Haflinger</vt:lpstr>
      <vt:lpstr>Miniature Horse</vt:lpstr>
      <vt:lpstr>Morgan</vt:lpstr>
      <vt:lpstr>Paint</vt:lpstr>
      <vt:lpstr>Paso Fino</vt:lpstr>
      <vt:lpstr>Percheron</vt:lpstr>
      <vt:lpstr>Quarter Horse</vt:lpstr>
      <vt:lpstr>Saddlebred</vt:lpstr>
      <vt:lpstr>Standardbred (w/cart)</vt:lpstr>
      <vt:lpstr>Tennessee  Walking Horse</vt:lpstr>
      <vt:lpstr>Thoroughbred</vt:lpstr>
      <vt:lpstr>Donkey</vt:lpstr>
      <vt:lpstr>Mule</vt:lpstr>
      <vt:lpstr>Dutch Draft</vt:lpstr>
      <vt:lpstr>Friesian</vt:lpstr>
      <vt:lpstr>Lipizzaner</vt:lpstr>
      <vt:lpstr>Mustang</vt:lpstr>
      <vt:lpstr>Shetland Pony</vt:lpstr>
      <vt:lpstr>Shire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tech</cp:lastModifiedBy>
  <cp:revision>29</cp:revision>
  <cp:lastPrinted>2014-08-28T13:58:50Z</cp:lastPrinted>
  <dcterms:created xsi:type="dcterms:W3CDTF">2016-08-05T17:04:49Z</dcterms:created>
  <dcterms:modified xsi:type="dcterms:W3CDTF">2016-08-05T17:10:14Z</dcterms:modified>
</cp:coreProperties>
</file>