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2731-72D4-2C4A-AAC2-E3B3AB62EE82}" type="datetimeFigureOut">
              <a:rPr lang="en-US" smtClean="0"/>
              <a:pPr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8AFE-571D-0945-945C-CCD3C480D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Veterinary Science Tools 3rd Six Weeks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 – Babcock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788" y="3838575"/>
            <a:ext cx="3835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1727200"/>
            <a:ext cx="444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1663" y="1639888"/>
            <a:ext cx="2074649" cy="206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 – Brown-</a:t>
            </a:r>
            <a:r>
              <a:rPr lang="en-US" dirty="0" err="1" smtClean="0"/>
              <a:t>Adson</a:t>
            </a:r>
            <a:r>
              <a:rPr lang="en-US" dirty="0" smtClean="0"/>
              <a:t>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263" y="3016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1909763"/>
            <a:ext cx="4724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 - Crile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608" y="3802063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701800"/>
            <a:ext cx="36703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Forceps – Halstead mosquito </a:t>
            </a:r>
            <a:r>
              <a:rPr lang="en-US" dirty="0" err="1" smtClean="0"/>
              <a:t>hemostatic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1677988"/>
            <a:ext cx="4038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3810000"/>
            <a:ext cx="3797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Forceps- Kelley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538" y="18716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3308350"/>
            <a:ext cx="1752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Forceps – Rat tooth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1075" y="4549775"/>
            <a:ext cx="2438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4701"/>
            <a:ext cx="3797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gag speculum (small)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288" y="4117975"/>
            <a:ext cx="30480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1854200"/>
            <a:ext cx="3632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gag speculum (large)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4060825"/>
            <a:ext cx="27432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43113"/>
            <a:ext cx="31242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Gavage</a:t>
            </a:r>
            <a:r>
              <a:rPr lang="en-US" dirty="0" smtClean="0"/>
              <a:t> needle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5" y="1920875"/>
            <a:ext cx="3302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3084513"/>
            <a:ext cx="2184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feeder / J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975" y="1958975"/>
            <a:ext cx="2286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3270250"/>
            <a:ext cx="203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Equipment and Materials Identification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7397"/>
          </a:xfrm>
        </p:spPr>
        <p:txBody>
          <a:bodyPr>
            <a:normAutofit fontScale="25000" lnSpcReduction="20000"/>
          </a:bodyPr>
          <a:lstStyle/>
          <a:p>
            <a:r>
              <a:rPr lang="en-US" sz="4800" i="1" dirty="0" smtClean="0"/>
              <a:t>150. Fecal loop </a:t>
            </a:r>
            <a:endParaRPr lang="en-US" sz="4800" dirty="0" smtClean="0"/>
          </a:p>
          <a:p>
            <a:r>
              <a:rPr lang="en-US" sz="4800" i="1" dirty="0" smtClean="0"/>
              <a:t>151. </a:t>
            </a:r>
            <a:r>
              <a:rPr lang="en-US" sz="4800" i="1" dirty="0" err="1" smtClean="0"/>
              <a:t>Fecalyzers</a:t>
            </a:r>
            <a:r>
              <a:rPr lang="en-US" sz="4800" i="1" dirty="0" smtClean="0"/>
              <a:t> </a:t>
            </a:r>
            <a:endParaRPr lang="en-US" sz="4800" dirty="0" smtClean="0"/>
          </a:p>
          <a:p>
            <a:r>
              <a:rPr lang="en-US" sz="4800" i="1" dirty="0" smtClean="0"/>
              <a:t>152. Feeding tube for small animals </a:t>
            </a:r>
            <a:endParaRPr lang="en-US" sz="4800" dirty="0" smtClean="0"/>
          </a:p>
          <a:p>
            <a:r>
              <a:rPr lang="en-US" sz="4800" i="1" dirty="0" smtClean="0"/>
              <a:t>153. Fetal extractor </a:t>
            </a:r>
            <a:endParaRPr lang="en-US" sz="4800" dirty="0" smtClean="0"/>
          </a:p>
          <a:p>
            <a:r>
              <a:rPr lang="en-US" sz="4800" i="1" dirty="0" smtClean="0"/>
              <a:t>154. Fingertip toothbrush </a:t>
            </a:r>
            <a:endParaRPr lang="en-US" sz="4800" dirty="0" smtClean="0"/>
          </a:p>
          <a:p>
            <a:r>
              <a:rPr lang="en-US" sz="4800" i="1" dirty="0" smtClean="0"/>
              <a:t>156. Forceps - Alligator </a:t>
            </a:r>
            <a:endParaRPr lang="en-US" sz="4800" dirty="0" smtClean="0"/>
          </a:p>
          <a:p>
            <a:r>
              <a:rPr lang="en-US" sz="4800" i="1" dirty="0" smtClean="0"/>
              <a:t>157. Forceps- Allis tissue </a:t>
            </a:r>
            <a:endParaRPr lang="en-US" sz="4800" dirty="0" smtClean="0"/>
          </a:p>
          <a:p>
            <a:r>
              <a:rPr lang="en-US" sz="4800" i="1" dirty="0" smtClean="0"/>
              <a:t>158. Forceps- Babcock tissue </a:t>
            </a:r>
            <a:endParaRPr lang="en-US" sz="4800" dirty="0" smtClean="0"/>
          </a:p>
          <a:p>
            <a:r>
              <a:rPr lang="en-US" sz="4800" i="1" dirty="0" smtClean="0"/>
              <a:t>159. Forceps- Brown-</a:t>
            </a:r>
            <a:r>
              <a:rPr lang="en-US" sz="4800" i="1" dirty="0" err="1" smtClean="0"/>
              <a:t>Adson</a:t>
            </a:r>
            <a:r>
              <a:rPr lang="en-US" sz="4800" i="1" dirty="0" smtClean="0"/>
              <a:t> thumb </a:t>
            </a:r>
            <a:endParaRPr lang="en-US" sz="4800" dirty="0" smtClean="0"/>
          </a:p>
          <a:p>
            <a:r>
              <a:rPr lang="en-US" sz="4800" i="1" dirty="0" smtClean="0"/>
              <a:t>160. Forceps- Crile </a:t>
            </a:r>
            <a:endParaRPr lang="en-US" sz="4800" dirty="0" smtClean="0"/>
          </a:p>
          <a:p>
            <a:r>
              <a:rPr lang="en-US" sz="4800" i="1" dirty="0" smtClean="0"/>
              <a:t>161. Forceps- Halstead mosquito </a:t>
            </a:r>
            <a:r>
              <a:rPr lang="en-US" sz="4800" i="1" dirty="0" err="1" smtClean="0"/>
              <a:t>hemostatic</a:t>
            </a:r>
            <a:r>
              <a:rPr lang="en-US" sz="4800" i="1" dirty="0" smtClean="0"/>
              <a:t> </a:t>
            </a:r>
            <a:endParaRPr lang="en-US" sz="4800" dirty="0" smtClean="0"/>
          </a:p>
          <a:p>
            <a:r>
              <a:rPr lang="en-US" sz="4800" i="1" dirty="0" smtClean="0"/>
              <a:t>162. Forceps- Kelly </a:t>
            </a:r>
            <a:endParaRPr lang="en-US" sz="4800" dirty="0" smtClean="0"/>
          </a:p>
          <a:p>
            <a:r>
              <a:rPr lang="en-US" sz="4800" i="1" dirty="0" smtClean="0"/>
              <a:t>163. Forceps - Rat tooth thumb</a:t>
            </a:r>
            <a:r>
              <a:rPr lang="en-US" sz="4800" i="1" dirty="0" smtClean="0"/>
              <a:t> </a:t>
            </a:r>
          </a:p>
          <a:p>
            <a:r>
              <a:rPr lang="en-US" sz="4800" i="1" dirty="0" smtClean="0"/>
              <a:t>164</a:t>
            </a:r>
            <a:r>
              <a:rPr lang="en-US" sz="4800" i="1" dirty="0" smtClean="0"/>
              <a:t>. Mouth gag speculum (small) </a:t>
            </a:r>
            <a:endParaRPr lang="en-US" sz="4800" dirty="0" smtClean="0"/>
          </a:p>
          <a:p>
            <a:r>
              <a:rPr lang="en-US" sz="4800" i="1" dirty="0" smtClean="0"/>
              <a:t>165. Mouth gag speculum (large) </a:t>
            </a:r>
            <a:endParaRPr lang="en-US" sz="4800" dirty="0" smtClean="0"/>
          </a:p>
          <a:p>
            <a:r>
              <a:rPr lang="en-US" sz="4800" i="1" dirty="0" smtClean="0"/>
              <a:t>166. </a:t>
            </a:r>
            <a:r>
              <a:rPr lang="en-US" sz="4800" i="1" dirty="0" err="1" smtClean="0"/>
              <a:t>Gavage</a:t>
            </a:r>
            <a:r>
              <a:rPr lang="en-US" sz="4800" i="1" dirty="0" smtClean="0"/>
              <a:t> needle </a:t>
            </a:r>
            <a:endParaRPr lang="en-US" sz="4800" dirty="0" smtClean="0"/>
          </a:p>
          <a:p>
            <a:r>
              <a:rPr lang="en-US" sz="4800" i="1" dirty="0" smtClean="0"/>
              <a:t>167. Gravity feeder / J tube </a:t>
            </a:r>
            <a:endParaRPr lang="en-US" sz="4800" dirty="0" smtClean="0"/>
          </a:p>
          <a:p>
            <a:r>
              <a:rPr lang="en-US" sz="4800" i="1" dirty="0" smtClean="0"/>
              <a:t>168. Halter </a:t>
            </a:r>
            <a:endParaRPr lang="en-US" sz="4800" dirty="0" smtClean="0"/>
          </a:p>
          <a:p>
            <a:r>
              <a:rPr lang="en-US" sz="4800" i="1" dirty="0" smtClean="0"/>
              <a:t>169. Head chute </a:t>
            </a:r>
            <a:endParaRPr lang="en-US" sz="4800" dirty="0" smtClean="0"/>
          </a:p>
          <a:p>
            <a:r>
              <a:rPr lang="en-US" sz="4800" i="1" dirty="0" smtClean="0"/>
              <a:t>170. Hog snare </a:t>
            </a:r>
            <a:endParaRPr lang="en-US" sz="4800" dirty="0" smtClean="0"/>
          </a:p>
          <a:p>
            <a:r>
              <a:rPr lang="en-US" sz="4800" i="1" dirty="0" smtClean="0"/>
              <a:t>171. Hoof knife </a:t>
            </a:r>
            <a:endParaRPr lang="en-US" sz="4800" dirty="0" smtClean="0"/>
          </a:p>
          <a:p>
            <a:r>
              <a:rPr lang="en-US" sz="4800" i="1" dirty="0" smtClean="0"/>
              <a:t>172. Hoof nippers </a:t>
            </a:r>
            <a:endParaRPr lang="en-US" sz="4800" dirty="0" smtClean="0"/>
          </a:p>
          <a:p>
            <a:r>
              <a:rPr lang="en-US" sz="4800" i="1" dirty="0" smtClean="0"/>
              <a:t>173. Hoof pick </a:t>
            </a:r>
            <a:endParaRPr lang="en-US" sz="4800" dirty="0" smtClean="0"/>
          </a:p>
          <a:p>
            <a:r>
              <a:rPr lang="en-US" sz="4800" i="1" dirty="0" smtClean="0"/>
              <a:t>174. Hoof rasp </a:t>
            </a:r>
            <a:endParaRPr lang="en-US" sz="4800" dirty="0" smtClean="0"/>
          </a:p>
          <a:p>
            <a:r>
              <a:rPr lang="en-US" sz="4800" i="1" dirty="0" smtClean="0"/>
              <a:t>175. Hoof trimmers </a:t>
            </a:r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513" y="1865313"/>
            <a:ext cx="25527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" y="2973388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chute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775" y="1825625"/>
            <a:ext cx="2463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2533650"/>
            <a:ext cx="2463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Hog snare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963" y="2989263"/>
            <a:ext cx="284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19399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3290888"/>
            <a:ext cx="29845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801077"/>
            <a:ext cx="49657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 nippers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2690813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763" y="1800225"/>
            <a:ext cx="2997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 pick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9424" y="29829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1865313"/>
            <a:ext cx="25527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 rasp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3421063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635" y="1809932"/>
            <a:ext cx="4102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 trimmers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3416300"/>
            <a:ext cx="3733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1766888"/>
            <a:ext cx="41529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75" y="31194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1839913"/>
            <a:ext cx="27813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Fecalyzers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2827338"/>
            <a:ext cx="2603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88" y="1887538"/>
            <a:ext cx="2400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tube for small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638" y="3536950"/>
            <a:ext cx="21669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19300"/>
            <a:ext cx="3048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extractor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5138" y="32654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275" y="18256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Fingertip toothbrush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525" y="31305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1728788"/>
            <a:ext cx="332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 - </a:t>
            </a:r>
            <a:r>
              <a:rPr lang="en-US" dirty="0" err="1" smtClean="0"/>
              <a:t>Aligator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4650" y="4059238"/>
            <a:ext cx="4216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1865313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 – Allis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4025" y="3856038"/>
            <a:ext cx="4013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946" y="1803602"/>
            <a:ext cx="3810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219</Words>
  <Application>Microsoft Macintosh PowerPoint</Application>
  <PresentationFormat>On-screen Show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Veterinary Science Tools 3rd Six Weeks</vt:lpstr>
      <vt:lpstr>Equipment and Materials Identification List </vt:lpstr>
      <vt:lpstr>Fecal loop</vt:lpstr>
      <vt:lpstr>Fecalyzers</vt:lpstr>
      <vt:lpstr>Feeding tube for small animals</vt:lpstr>
      <vt:lpstr>Fetal extractor</vt:lpstr>
      <vt:lpstr>Fingertip toothbrush</vt:lpstr>
      <vt:lpstr>Forceps - Aligator</vt:lpstr>
      <vt:lpstr>Forceps – Allis tissue</vt:lpstr>
      <vt:lpstr>Forceps – Babcock tissue</vt:lpstr>
      <vt:lpstr>Forceps – Brown-Adson thumb</vt:lpstr>
      <vt:lpstr>Forceps - Crile</vt:lpstr>
      <vt:lpstr>Forceps – Halstead mosquito hemostatic</vt:lpstr>
      <vt:lpstr>Forceps- Kelley</vt:lpstr>
      <vt:lpstr>Forceps – Rat tooth thumb</vt:lpstr>
      <vt:lpstr>Mouth gag speculum (small)</vt:lpstr>
      <vt:lpstr>Mouth gag speculum (large)</vt:lpstr>
      <vt:lpstr>Gavage needle</vt:lpstr>
      <vt:lpstr>Gravity feeder / J tube</vt:lpstr>
      <vt:lpstr>Halter</vt:lpstr>
      <vt:lpstr>Head chute</vt:lpstr>
      <vt:lpstr>Hog snare</vt:lpstr>
      <vt:lpstr>Hoof knife</vt:lpstr>
      <vt:lpstr>Hoof nippers</vt:lpstr>
      <vt:lpstr>Hoof pick</vt:lpstr>
      <vt:lpstr>Hoof rasp</vt:lpstr>
      <vt:lpstr>Hoof trimmers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Science Tools 1st Six Weeks</dc:title>
  <dc:creator>tech</dc:creator>
  <cp:lastModifiedBy>tech</cp:lastModifiedBy>
  <cp:revision>6</cp:revision>
  <dcterms:created xsi:type="dcterms:W3CDTF">2016-08-03T17:52:15Z</dcterms:created>
  <dcterms:modified xsi:type="dcterms:W3CDTF">2016-08-03T17:54:53Z</dcterms:modified>
</cp:coreProperties>
</file>