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2" y="-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EEE89-009F-9248-855E-1215D5580A7E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C7F6-F92F-134F-A980-222A548EBF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Week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/>
              <a:t>Birds </a:t>
            </a:r>
            <a:endParaRPr lang="en-US" dirty="0"/>
          </a:p>
          <a:p>
            <a:r>
              <a:rPr lang="en-US" i="1" dirty="0"/>
              <a:t>528. Cockatiel </a:t>
            </a:r>
            <a:endParaRPr lang="en-US" dirty="0"/>
          </a:p>
          <a:p>
            <a:r>
              <a:rPr lang="en-US" i="1" dirty="0"/>
              <a:t>529. Cockatoos </a:t>
            </a:r>
            <a:endParaRPr lang="en-US" dirty="0"/>
          </a:p>
          <a:p>
            <a:r>
              <a:rPr lang="en-US" i="1" dirty="0"/>
              <a:t>530. Love Birds </a:t>
            </a:r>
            <a:endParaRPr lang="en-US" dirty="0"/>
          </a:p>
          <a:p>
            <a:r>
              <a:rPr lang="en-US" i="1" dirty="0"/>
              <a:t>531. Parakeet </a:t>
            </a:r>
            <a:endParaRPr lang="en-US" dirty="0"/>
          </a:p>
          <a:p>
            <a:r>
              <a:rPr lang="en-US" i="1" dirty="0"/>
              <a:t>532. African Gray Parrot </a:t>
            </a:r>
            <a:endParaRPr lang="en-US" dirty="0"/>
          </a:p>
          <a:p>
            <a:r>
              <a:rPr lang="en-US" i="1" dirty="0"/>
              <a:t>533. Canary </a:t>
            </a:r>
            <a:endParaRPr lang="en-US" dirty="0"/>
          </a:p>
          <a:p>
            <a:r>
              <a:rPr lang="en-US" i="1" dirty="0"/>
              <a:t>534. Macaw </a:t>
            </a:r>
            <a:endParaRPr lang="en-US" dirty="0"/>
          </a:p>
          <a:p>
            <a:r>
              <a:rPr lang="en-US" i="1" dirty="0"/>
              <a:t>535. Mynah </a:t>
            </a:r>
            <a:endParaRPr lang="en-US" dirty="0"/>
          </a:p>
          <a:p>
            <a:r>
              <a:rPr lang="en-US" i="1" dirty="0"/>
              <a:t>536. Rainbow Lorikeet </a:t>
            </a:r>
            <a:endParaRPr lang="en-US" dirty="0"/>
          </a:p>
          <a:p>
            <a:r>
              <a:rPr lang="en-US" i="1" dirty="0"/>
              <a:t>537. Society Finch </a:t>
            </a:r>
            <a:endParaRPr lang="en-US" dirty="0"/>
          </a:p>
          <a:p>
            <a:r>
              <a:rPr lang="en-US" i="1" dirty="0"/>
              <a:t>538. Sun </a:t>
            </a:r>
            <a:r>
              <a:rPr lang="en-US" i="1" dirty="0" err="1"/>
              <a:t>Conure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539. Zebra Finch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Rainbow Lorikeet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71563"/>
            <a:ext cx="23241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675" y="132238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365625"/>
            <a:ext cx="360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Society Finch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171575"/>
            <a:ext cx="3530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1450975"/>
            <a:ext cx="3365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4450" y="3892550"/>
            <a:ext cx="34163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Sun </a:t>
            </a:r>
            <a:r>
              <a:rPr lang="en-US" i="1" dirty="0" err="1" smtClean="0">
                <a:latin typeface="Cambria"/>
                <a:ea typeface="Cambria"/>
                <a:cs typeface="Times New Roman"/>
              </a:rPr>
              <a:t>Conure</a:t>
            </a:r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27125"/>
            <a:ext cx="2286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463" y="14319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013" y="4360863"/>
            <a:ext cx="3429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Zebra Finch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563" y="12715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0" y="39798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Cockatiel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614488"/>
            <a:ext cx="256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950" y="1379538"/>
            <a:ext cx="345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838" y="4181475"/>
            <a:ext cx="3225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Cockatoos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158875"/>
            <a:ext cx="23241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1154113"/>
            <a:ext cx="26797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1600" y="3878263"/>
            <a:ext cx="34163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Love Birds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335088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963" y="143668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0" y="4011613"/>
            <a:ext cx="3263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Parakeet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09675"/>
            <a:ext cx="3263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12287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2575" y="369887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African Gray Parrot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12065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3175" y="1423988"/>
            <a:ext cx="317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25" y="418147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Canary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906463"/>
            <a:ext cx="26797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563" y="1385888"/>
            <a:ext cx="3492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016" y="3430588"/>
            <a:ext cx="2870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Macaw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116013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863" y="1611313"/>
            <a:ext cx="3365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513" y="4251325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Mynah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2794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349375"/>
            <a:ext cx="3225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163" y="4341813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Birds Week #10</vt:lpstr>
      <vt:lpstr>Cockatiel </vt:lpstr>
      <vt:lpstr>Cockatoos </vt:lpstr>
      <vt:lpstr>Love Birds </vt:lpstr>
      <vt:lpstr>Parakeet </vt:lpstr>
      <vt:lpstr>African Gray Parrot </vt:lpstr>
      <vt:lpstr>Canary </vt:lpstr>
      <vt:lpstr>Macaw </vt:lpstr>
      <vt:lpstr>Mynah </vt:lpstr>
      <vt:lpstr>Rainbow Lorikeet </vt:lpstr>
      <vt:lpstr>Society Finch </vt:lpstr>
      <vt:lpstr>Sun Conure </vt:lpstr>
      <vt:lpstr>Zebra Finch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Week #10</dc:title>
  <dc:creator>tech</dc:creator>
  <cp:lastModifiedBy>tech</cp:lastModifiedBy>
  <cp:revision>3</cp:revision>
  <dcterms:created xsi:type="dcterms:W3CDTF">2016-08-03T16:09:54Z</dcterms:created>
  <dcterms:modified xsi:type="dcterms:W3CDTF">2016-08-03T16:51:02Z</dcterms:modified>
</cp:coreProperties>
</file>