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4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5D7D-FC91-4248-9647-23CEB35BF7DB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9D99-BE60-A046-85CB-F81C8BD549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Dog Group Week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i="1" dirty="0"/>
              <a:t>WORKING GROUP </a:t>
            </a:r>
            <a:endParaRPr lang="en-US" dirty="0"/>
          </a:p>
          <a:p>
            <a:r>
              <a:rPr lang="en-US" i="1" dirty="0"/>
              <a:t>434. Akita </a:t>
            </a:r>
            <a:endParaRPr lang="en-US" dirty="0"/>
          </a:p>
          <a:p>
            <a:r>
              <a:rPr lang="en-US" i="1" dirty="0"/>
              <a:t>435. Alaskan Malamute </a:t>
            </a:r>
            <a:endParaRPr lang="en-US" dirty="0"/>
          </a:p>
          <a:p>
            <a:r>
              <a:rPr lang="en-US" i="1" dirty="0"/>
              <a:t>436. Bernese Mountain Dog </a:t>
            </a:r>
            <a:endParaRPr lang="en-US" dirty="0"/>
          </a:p>
          <a:p>
            <a:r>
              <a:rPr lang="en-US" i="1" dirty="0"/>
              <a:t>437. Boxer </a:t>
            </a:r>
            <a:endParaRPr lang="en-US" dirty="0"/>
          </a:p>
          <a:p>
            <a:r>
              <a:rPr lang="en-US" i="1" dirty="0"/>
              <a:t>438. Bullmastiff </a:t>
            </a:r>
            <a:endParaRPr lang="en-US" dirty="0"/>
          </a:p>
          <a:p>
            <a:r>
              <a:rPr lang="en-US" i="1" dirty="0"/>
              <a:t>439. Doberman Pinscher </a:t>
            </a:r>
            <a:endParaRPr lang="en-US" dirty="0"/>
          </a:p>
          <a:p>
            <a:r>
              <a:rPr lang="en-US" i="1" dirty="0"/>
              <a:t>440. Giant Schnauzer </a:t>
            </a:r>
            <a:endParaRPr lang="en-US" dirty="0"/>
          </a:p>
          <a:p>
            <a:r>
              <a:rPr lang="en-US" i="1" dirty="0"/>
              <a:t>441. Great Dane </a:t>
            </a:r>
            <a:endParaRPr lang="en-US" dirty="0"/>
          </a:p>
          <a:p>
            <a:r>
              <a:rPr lang="en-US" i="1" dirty="0"/>
              <a:t>442. Great Pyrenees </a:t>
            </a:r>
            <a:endParaRPr lang="en-US" dirty="0"/>
          </a:p>
          <a:p>
            <a:r>
              <a:rPr lang="en-US" i="1" dirty="0"/>
              <a:t>443. Mastiff </a:t>
            </a:r>
            <a:endParaRPr lang="en-US" dirty="0"/>
          </a:p>
          <a:p>
            <a:r>
              <a:rPr lang="en-US" i="1" dirty="0"/>
              <a:t>444. Newfoundland </a:t>
            </a:r>
            <a:endParaRPr lang="en-US" dirty="0"/>
          </a:p>
          <a:p>
            <a:r>
              <a:rPr lang="en-US" i="1" dirty="0"/>
              <a:t>445. Portuguese Water Dog </a:t>
            </a:r>
            <a:endParaRPr lang="en-US" dirty="0"/>
          </a:p>
          <a:p>
            <a:r>
              <a:rPr lang="en-US" i="1" dirty="0"/>
              <a:t>446. Rottweiler </a:t>
            </a:r>
            <a:endParaRPr lang="en-US" dirty="0"/>
          </a:p>
          <a:p>
            <a:r>
              <a:rPr lang="en-US" i="1" dirty="0"/>
              <a:t>447. Saint Bernard </a:t>
            </a:r>
            <a:endParaRPr lang="en-US" dirty="0"/>
          </a:p>
          <a:p>
            <a:r>
              <a:rPr lang="en-US" i="1" dirty="0"/>
              <a:t>448. Samoyed </a:t>
            </a:r>
            <a:endParaRPr lang="en-US" dirty="0"/>
          </a:p>
          <a:p>
            <a:r>
              <a:rPr lang="en-US" i="1" dirty="0"/>
              <a:t>449. Siberian Husky </a:t>
            </a:r>
            <a:endParaRPr lang="en-US" dirty="0"/>
          </a:p>
          <a:p>
            <a:r>
              <a:rPr lang="en-US" i="1" dirty="0"/>
              <a:t>450. Standard Schnauzer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Great Pyrenees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608138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75" y="1285875"/>
            <a:ext cx="3403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3825" y="3903663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Mastiff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4650" y="1355725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1314450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1425" y="3592513"/>
            <a:ext cx="3200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Newfoundland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1146175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9338" y="1011238"/>
            <a:ext cx="2933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913" y="364331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Portuguese Water Dog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3275" y="1316038"/>
            <a:ext cx="3378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081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7413" y="3876675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Rottweiler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2313" y="1087438"/>
            <a:ext cx="3175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" y="1206500"/>
            <a:ext cx="254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325" y="3671888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Saint Bernard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938" y="1584325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290638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3" y="4000500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Samoyed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1238" y="1157288"/>
            <a:ext cx="29845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17638"/>
            <a:ext cx="28702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6463" y="2686050"/>
            <a:ext cx="2324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Siberian Husky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13208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1563" y="1492250"/>
            <a:ext cx="3492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2488" y="40005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Standard Schnauzer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6738" y="1527175"/>
            <a:ext cx="28575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1470025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0413" y="40259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Akita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638300"/>
            <a:ext cx="3492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5" y="3316288"/>
            <a:ext cx="2984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Alaskan Malamute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768725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4465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Bernese Mountain Dog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163195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525" y="2311400"/>
            <a:ext cx="2159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4775" y="3898900"/>
            <a:ext cx="3441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Boxer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1230313"/>
            <a:ext cx="3327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3900" y="32162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325" y="3844925"/>
            <a:ext cx="38481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Bullmastiff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4988" y="1681163"/>
            <a:ext cx="2921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1581150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4013" y="3944938"/>
            <a:ext cx="23876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Doberman Pinscher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1590675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837" y="4471761"/>
            <a:ext cx="3759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2537" y="1263499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Giant Schnauzer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2425" y="1655763"/>
            <a:ext cx="3454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725613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538" y="3733800"/>
            <a:ext cx="30099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Great Dane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895350"/>
            <a:ext cx="2451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1681" y="2901875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632200"/>
            <a:ext cx="25273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101</Words>
  <Application>Microsoft Macintosh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Working Dog Group Week #4</vt:lpstr>
      <vt:lpstr>Akita </vt:lpstr>
      <vt:lpstr>Alaskan Malamute </vt:lpstr>
      <vt:lpstr>Bernese Mountain Dog </vt:lpstr>
      <vt:lpstr>Boxer </vt:lpstr>
      <vt:lpstr>Bullmastiff </vt:lpstr>
      <vt:lpstr>Doberman Pinscher </vt:lpstr>
      <vt:lpstr>Giant Schnauzer </vt:lpstr>
      <vt:lpstr>Great Dane </vt:lpstr>
      <vt:lpstr>Great Pyrenees </vt:lpstr>
      <vt:lpstr>Mastiff </vt:lpstr>
      <vt:lpstr>Newfoundland  </vt:lpstr>
      <vt:lpstr>Portuguese Water Dog </vt:lpstr>
      <vt:lpstr>Rottweiler </vt:lpstr>
      <vt:lpstr>Saint Bernard </vt:lpstr>
      <vt:lpstr>Samoyed </vt:lpstr>
      <vt:lpstr>Siberian Husky </vt:lpstr>
      <vt:lpstr>Standard Schnauzer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Dog Group Week #4</dc:title>
  <dc:creator>tech</dc:creator>
  <cp:lastModifiedBy>tech</cp:lastModifiedBy>
  <cp:revision>1</cp:revision>
  <dcterms:created xsi:type="dcterms:W3CDTF">2016-08-03T15:07:45Z</dcterms:created>
  <dcterms:modified xsi:type="dcterms:W3CDTF">2016-08-03T15:20:43Z</dcterms:modified>
</cp:coreProperties>
</file>