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04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D43C6-AD62-8A4B-9025-2A3AF53DBE30}" type="datetimeFigureOut">
              <a:rPr lang="en-US" smtClean="0"/>
              <a:t>8/3/16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0339E-6AEA-3343-84AC-626E87286A7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Cats Week #8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i="1" dirty="0"/>
              <a:t>Cats </a:t>
            </a:r>
            <a:endParaRPr lang="en-US" dirty="0"/>
          </a:p>
          <a:p>
            <a:r>
              <a:rPr lang="en-US" i="1" dirty="0"/>
              <a:t>500. Abyssinian </a:t>
            </a:r>
            <a:endParaRPr lang="en-US" dirty="0"/>
          </a:p>
          <a:p>
            <a:r>
              <a:rPr lang="en-US" i="1" dirty="0"/>
              <a:t>501. American Shorthair </a:t>
            </a:r>
            <a:endParaRPr lang="en-US" dirty="0"/>
          </a:p>
          <a:p>
            <a:r>
              <a:rPr lang="en-US" i="1" dirty="0"/>
              <a:t>502. Burmese </a:t>
            </a:r>
            <a:endParaRPr lang="en-US" dirty="0"/>
          </a:p>
          <a:p>
            <a:r>
              <a:rPr lang="en-US" i="1" dirty="0"/>
              <a:t>503. Cornish Rex </a:t>
            </a:r>
            <a:endParaRPr lang="en-US" dirty="0"/>
          </a:p>
          <a:p>
            <a:r>
              <a:rPr lang="en-US" i="1" dirty="0"/>
              <a:t>504. Devon Rex </a:t>
            </a:r>
            <a:endParaRPr lang="en-US" dirty="0"/>
          </a:p>
          <a:p>
            <a:r>
              <a:rPr lang="en-US" i="1" dirty="0"/>
              <a:t>505. Exotic </a:t>
            </a:r>
            <a:endParaRPr lang="en-US" dirty="0"/>
          </a:p>
          <a:p>
            <a:r>
              <a:rPr lang="en-US" i="1" dirty="0"/>
              <a:t>506. Maine Coon </a:t>
            </a:r>
            <a:endParaRPr lang="en-US" dirty="0"/>
          </a:p>
          <a:p>
            <a:r>
              <a:rPr lang="en-US" i="1" dirty="0"/>
              <a:t>507. Manx </a:t>
            </a:r>
            <a:endParaRPr lang="en-US" dirty="0"/>
          </a:p>
          <a:p>
            <a:r>
              <a:rPr lang="en-US" i="1" dirty="0"/>
              <a:t>508. Persian </a:t>
            </a:r>
            <a:endParaRPr lang="en-US" dirty="0"/>
          </a:p>
          <a:p>
            <a:r>
              <a:rPr lang="en-US" i="1" dirty="0"/>
              <a:t>509. Ragdoll </a:t>
            </a:r>
            <a:endParaRPr lang="en-US" dirty="0"/>
          </a:p>
          <a:p>
            <a:r>
              <a:rPr lang="en-US" i="1" dirty="0"/>
              <a:t>510. Russian Blue </a:t>
            </a:r>
            <a:endParaRPr lang="en-US" dirty="0"/>
          </a:p>
          <a:p>
            <a:r>
              <a:rPr lang="en-US" i="1" dirty="0"/>
              <a:t>511. Siamese </a:t>
            </a:r>
            <a:endParaRPr lang="en-US" dirty="0"/>
          </a:p>
          <a:p>
            <a:r>
              <a:rPr lang="en-US" i="1" dirty="0"/>
              <a:t>512. </a:t>
            </a:r>
            <a:r>
              <a:rPr lang="en-US" i="1" dirty="0" err="1"/>
              <a:t>Sphynx</a:t>
            </a:r>
            <a:r>
              <a:rPr lang="en-US" i="1" dirty="0"/>
              <a:t> </a:t>
            </a:r>
            <a:endParaRPr lang="en-US" dirty="0"/>
          </a:p>
          <a:p>
            <a:r>
              <a:rPr lang="en-US" i="1" dirty="0"/>
              <a:t>513. Turkish Angora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Persian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370013"/>
            <a:ext cx="30607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663" y="1319213"/>
            <a:ext cx="33782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5213" y="4041775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Ragdoll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69050" y="1577975"/>
            <a:ext cx="3187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138" y="1208088"/>
            <a:ext cx="31496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9925" y="4044950"/>
            <a:ext cx="32258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Russian Blue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3800" y="1109663"/>
            <a:ext cx="2463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1404938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5838" y="4362450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Siamese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238" y="1130300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8" y="1112838"/>
            <a:ext cx="28194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6350" y="4194175"/>
            <a:ext cx="355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latin typeface="Cambria"/>
                <a:ea typeface="Cambria"/>
                <a:cs typeface="Times New Roman"/>
              </a:rPr>
              <a:t>Sphynx</a:t>
            </a:r>
            <a:r>
              <a:rPr lang="en-US" i="1" dirty="0" smtClean="0">
                <a:latin typeface="Cambria"/>
                <a:ea typeface="Cambria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136207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91213" y="1271588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9738" y="4019550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Turkish Angora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" y="1343025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350" y="172243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1925" y="4022725"/>
            <a:ext cx="2387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Abyssinian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3" y="164782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3688" y="1100138"/>
            <a:ext cx="34671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5813" y="4021138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American Shorthair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7338" y="1752600"/>
            <a:ext cx="3594100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129381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1863" y="4340225"/>
            <a:ext cx="36449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 Burmese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91288" y="1354138"/>
            <a:ext cx="2971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313" y="1249363"/>
            <a:ext cx="26924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05150" y="4232275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Cornish Rex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2550" y="2017713"/>
            <a:ext cx="2489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325" y="1252538"/>
            <a:ext cx="24638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1788" y="4481513"/>
            <a:ext cx="31623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Devon Rex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2813" y="1211263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6638" y="1776413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82917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Exotic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063" y="1146175"/>
            <a:ext cx="32512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2425" y="1401763"/>
            <a:ext cx="3149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8588" y="4560888"/>
            <a:ext cx="34544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Maine Coon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850" y="1287463"/>
            <a:ext cx="36068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1543050"/>
            <a:ext cx="3479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63725" y="4017963"/>
            <a:ext cx="34925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Cambria"/>
                <a:ea typeface="Cambria"/>
                <a:cs typeface="Times New Roman"/>
              </a:rPr>
              <a:t>Manx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813" y="1176338"/>
            <a:ext cx="321310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1450" y="1630363"/>
            <a:ext cx="208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35163" y="4187825"/>
            <a:ext cx="37211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74</Words>
  <Application>Microsoft Macintosh PowerPoint</Application>
  <PresentationFormat>On-screen Show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Cats Week #8</vt:lpstr>
      <vt:lpstr>Abyssinian </vt:lpstr>
      <vt:lpstr>American Shorthair </vt:lpstr>
      <vt:lpstr> Burmese </vt:lpstr>
      <vt:lpstr>Cornish Rex </vt:lpstr>
      <vt:lpstr>Devon Rex </vt:lpstr>
      <vt:lpstr>Exotic </vt:lpstr>
      <vt:lpstr>Maine Coon </vt:lpstr>
      <vt:lpstr>Manx </vt:lpstr>
      <vt:lpstr>Persian </vt:lpstr>
      <vt:lpstr>Ragdoll </vt:lpstr>
      <vt:lpstr>Russian Blue </vt:lpstr>
      <vt:lpstr>Siamese </vt:lpstr>
      <vt:lpstr>Sphynx </vt:lpstr>
      <vt:lpstr>Turkish Angora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Cats Week #8</dc:title>
  <dc:creator>tech</dc:creator>
  <cp:lastModifiedBy>tech</cp:lastModifiedBy>
  <cp:revision>1</cp:revision>
  <dcterms:created xsi:type="dcterms:W3CDTF">2016-08-03T15:50:27Z</dcterms:created>
  <dcterms:modified xsi:type="dcterms:W3CDTF">2016-08-03T15:58:30Z</dcterms:modified>
</cp:coreProperties>
</file>