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12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5021-7C76-0C40-BE38-F3EC9087B428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6E92-6760-ED45-9402-7AFB5144C0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Herding Dog Group Week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/>
              <a:t>HERDING GROUP </a:t>
            </a:r>
            <a:endParaRPr lang="en-US" dirty="0"/>
          </a:p>
          <a:p>
            <a:r>
              <a:rPr lang="en-US" i="1" dirty="0"/>
              <a:t>425. Australian Cattle Dog </a:t>
            </a:r>
            <a:endParaRPr lang="en-US" dirty="0"/>
          </a:p>
          <a:p>
            <a:r>
              <a:rPr lang="en-US" i="1" dirty="0"/>
              <a:t>426. Australian Shepherd </a:t>
            </a:r>
            <a:endParaRPr lang="en-US" dirty="0"/>
          </a:p>
          <a:p>
            <a:r>
              <a:rPr lang="en-US" i="1" dirty="0"/>
              <a:t>427. Border Collie </a:t>
            </a:r>
            <a:endParaRPr lang="en-US" dirty="0"/>
          </a:p>
          <a:p>
            <a:r>
              <a:rPr lang="en-US" i="1" dirty="0"/>
              <a:t>428. Cardigan Welsh Corgi </a:t>
            </a:r>
            <a:endParaRPr lang="en-US" dirty="0"/>
          </a:p>
          <a:p>
            <a:r>
              <a:rPr lang="en-US" i="1" dirty="0"/>
              <a:t>429. Collie </a:t>
            </a:r>
            <a:endParaRPr lang="en-US" dirty="0"/>
          </a:p>
          <a:p>
            <a:r>
              <a:rPr lang="en-US" i="1" dirty="0"/>
              <a:t>430. German Shepherd Dog </a:t>
            </a:r>
            <a:endParaRPr lang="en-US" dirty="0"/>
          </a:p>
          <a:p>
            <a:r>
              <a:rPr lang="en-US" i="1" dirty="0"/>
              <a:t>431. Old English Sheepdog </a:t>
            </a:r>
            <a:endParaRPr lang="en-US" dirty="0"/>
          </a:p>
          <a:p>
            <a:r>
              <a:rPr lang="en-US" i="1" dirty="0"/>
              <a:t>432. Pembroke Welsh Corgi </a:t>
            </a:r>
            <a:endParaRPr lang="en-US" dirty="0"/>
          </a:p>
          <a:p>
            <a:r>
              <a:rPr lang="en-US" i="1" dirty="0"/>
              <a:t>433. Shetland Sheepdog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Shetland Sheepdog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850" y="4130675"/>
            <a:ext cx="3149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134778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9450" y="1389063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Australian Cattle Dog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684338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638" y="1943100"/>
            <a:ext cx="330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5088" y="4170363"/>
            <a:ext cx="3797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Australian Shepherd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1562100"/>
            <a:ext cx="3263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09700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3038" y="44196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Border Collie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3104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088" y="399573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0488" y="1128713"/>
            <a:ext cx="3746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Cardigan Welsh Corgi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543050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2879725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Collie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1436688"/>
            <a:ext cx="30226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1368425"/>
            <a:ext cx="38481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2363" y="4094163"/>
            <a:ext cx="35433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German Shepherd Dog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3663" y="1412875"/>
            <a:ext cx="3149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953" y="1133453"/>
            <a:ext cx="2324101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3413" y="4354513"/>
            <a:ext cx="360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Old English Sheepdog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52558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2155825"/>
            <a:ext cx="28956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Pembroke Welsh Corgi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477963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4464050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6688" y="1289050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Herding Dog Group Week #7</vt:lpstr>
      <vt:lpstr>Australian Cattle Dog </vt:lpstr>
      <vt:lpstr>Australian Shepherd </vt:lpstr>
      <vt:lpstr>Border Collie </vt:lpstr>
      <vt:lpstr>Cardigan Welsh Corgi </vt:lpstr>
      <vt:lpstr>Collie </vt:lpstr>
      <vt:lpstr>German Shepherd Dog </vt:lpstr>
      <vt:lpstr>Old English Sheepdog </vt:lpstr>
      <vt:lpstr>Pembroke Welsh Corgi </vt:lpstr>
      <vt:lpstr>Shetland Sheepdog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Herding Dog Group Week #7</dc:title>
  <dc:creator>tech</dc:creator>
  <cp:lastModifiedBy>tech</cp:lastModifiedBy>
  <cp:revision>1</cp:revision>
  <dcterms:created xsi:type="dcterms:W3CDTF">2016-08-03T15:41:08Z</dcterms:created>
  <dcterms:modified xsi:type="dcterms:W3CDTF">2016-08-03T15:48:58Z</dcterms:modified>
</cp:coreProperties>
</file>