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2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3162B-2183-8B42-8BC1-E3A98E3CC004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CA5D-C829-2F49-AEB2-83340D13AF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/>
              <a:t>Goat </a:t>
            </a:r>
            <a:endParaRPr lang="en-US" dirty="0"/>
          </a:p>
          <a:p>
            <a:r>
              <a:rPr lang="en-US" i="1" dirty="0"/>
              <a:t>635. Alpine </a:t>
            </a:r>
            <a:endParaRPr lang="en-US" dirty="0"/>
          </a:p>
          <a:p>
            <a:r>
              <a:rPr lang="en-US" i="1" dirty="0"/>
              <a:t>636. Nubian </a:t>
            </a:r>
            <a:endParaRPr lang="en-US" dirty="0"/>
          </a:p>
          <a:p>
            <a:r>
              <a:rPr lang="en-US" i="1" dirty="0"/>
              <a:t>637. Angora </a:t>
            </a:r>
            <a:endParaRPr lang="en-US" dirty="0"/>
          </a:p>
          <a:p>
            <a:r>
              <a:rPr lang="en-US" i="1" dirty="0"/>
              <a:t>638. Boer </a:t>
            </a:r>
            <a:endParaRPr lang="en-US" dirty="0"/>
          </a:p>
          <a:p>
            <a:r>
              <a:rPr lang="en-US" i="1" dirty="0"/>
              <a:t>639. </a:t>
            </a:r>
            <a:r>
              <a:rPr lang="en-US" i="1" dirty="0" err="1"/>
              <a:t>LaMancha</a:t>
            </a:r>
            <a:r>
              <a:rPr lang="en-US" i="1" dirty="0"/>
              <a:t> </a:t>
            </a:r>
            <a:endParaRPr lang="en-US" dirty="0"/>
          </a:p>
          <a:p>
            <a:r>
              <a:rPr lang="en-US" i="1" dirty="0"/>
              <a:t>640. </a:t>
            </a:r>
            <a:r>
              <a:rPr lang="en-US" i="1" dirty="0" err="1"/>
              <a:t>Oberhasli</a:t>
            </a:r>
            <a:r>
              <a:rPr lang="en-US" i="1" dirty="0"/>
              <a:t> </a:t>
            </a:r>
            <a:endParaRPr lang="en-US" dirty="0"/>
          </a:p>
          <a:p>
            <a:r>
              <a:rPr lang="en-US" i="1" dirty="0"/>
              <a:t>641. Pygmy </a:t>
            </a:r>
            <a:endParaRPr lang="en-US" dirty="0"/>
          </a:p>
          <a:p>
            <a:r>
              <a:rPr lang="en-US" i="1" dirty="0"/>
              <a:t>642. </a:t>
            </a:r>
            <a:r>
              <a:rPr lang="en-US" i="1" dirty="0" err="1"/>
              <a:t>Saanen</a:t>
            </a:r>
            <a:r>
              <a:rPr lang="en-US" i="1" dirty="0"/>
              <a:t> </a:t>
            </a:r>
            <a:endParaRPr lang="en-US" dirty="0"/>
          </a:p>
          <a:p>
            <a:r>
              <a:rPr lang="en-US" i="1" dirty="0"/>
              <a:t>643. </a:t>
            </a:r>
            <a:r>
              <a:rPr lang="en-US" i="1" dirty="0" err="1"/>
              <a:t>Toggenburg</a:t>
            </a:r>
            <a:r>
              <a:rPr lang="en-US" i="1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Cambria"/>
                <a:ea typeface="Cambria"/>
                <a:cs typeface="Times New Roman"/>
              </a:rPr>
              <a:t>Toggenburg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132238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513" y="1719263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4363" y="422275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Alpine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16840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7825" y="1343025"/>
            <a:ext cx="32893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117975"/>
            <a:ext cx="2032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Nubian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1284288"/>
            <a:ext cx="27432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625" y="1282700"/>
            <a:ext cx="29083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0600" y="4543425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Angora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125253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863" y="1284288"/>
            <a:ext cx="31496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5175" y="4152900"/>
            <a:ext cx="3048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Boer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3" y="1308100"/>
            <a:ext cx="31242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2325" y="1423988"/>
            <a:ext cx="3378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6650" y="4065588"/>
            <a:ext cx="31115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Cambria"/>
                <a:ea typeface="Cambria"/>
                <a:cs typeface="Times New Roman"/>
              </a:rPr>
              <a:t>LaMancha</a:t>
            </a:r>
            <a:r>
              <a:rPr lang="en-US" i="1" dirty="0" smtClean="0">
                <a:latin typeface="Cambria"/>
                <a:ea typeface="Cambria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1482725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0" y="1349375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350" y="3959225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Cambria"/>
                <a:ea typeface="Cambria"/>
                <a:cs typeface="Times New Roman"/>
              </a:rPr>
              <a:t>Oberhasli</a:t>
            </a:r>
            <a:r>
              <a:rPr lang="en-US" i="1" dirty="0" smtClean="0">
                <a:latin typeface="Cambria"/>
                <a:ea typeface="Cambria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1428750"/>
            <a:ext cx="30861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1893888"/>
            <a:ext cx="3251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7113" y="4508500"/>
            <a:ext cx="28575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Pygmy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223963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888" y="13081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876675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 </a:t>
            </a:r>
            <a:r>
              <a:rPr lang="en-US" i="1" dirty="0" err="1" smtClean="0">
                <a:latin typeface="Cambria"/>
                <a:ea typeface="Cambria"/>
                <a:cs typeface="Times New Roman"/>
              </a:rPr>
              <a:t>Saanen</a:t>
            </a:r>
            <a:r>
              <a:rPr lang="en-US" i="1" dirty="0" smtClean="0">
                <a:latin typeface="Cambria"/>
                <a:ea typeface="Cambria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317625"/>
            <a:ext cx="32385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900" y="1716088"/>
            <a:ext cx="30607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3563" y="4016375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</Words>
  <Application>Microsoft Macintosh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Goats</vt:lpstr>
      <vt:lpstr>Alpine </vt:lpstr>
      <vt:lpstr>Nubian </vt:lpstr>
      <vt:lpstr>Angora </vt:lpstr>
      <vt:lpstr>Boer </vt:lpstr>
      <vt:lpstr>LaMancha </vt:lpstr>
      <vt:lpstr>Oberhasli </vt:lpstr>
      <vt:lpstr>Pygmy </vt:lpstr>
      <vt:lpstr> Saanen </vt:lpstr>
      <vt:lpstr>Toggenburg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Goats</dc:title>
  <dc:creator>tech</dc:creator>
  <cp:lastModifiedBy>tech</cp:lastModifiedBy>
  <cp:revision>1</cp:revision>
  <dcterms:created xsi:type="dcterms:W3CDTF">2016-08-03T17:31:51Z</dcterms:created>
  <dcterms:modified xsi:type="dcterms:W3CDTF">2016-08-03T17:37:38Z</dcterms:modified>
</cp:coreProperties>
</file>