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E3C9-D303-CD46-BC2C-D45E23CC134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D26F-B818-2B49-8D01-AF2F7AD3A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Cattle, Beef Cattle &amp; Swine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7862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/>
              <a:t>Dairy Cattle </a:t>
            </a:r>
            <a:endParaRPr lang="en-US" dirty="0"/>
          </a:p>
          <a:p>
            <a:r>
              <a:rPr lang="en-US" i="1" dirty="0"/>
              <a:t>600. </a:t>
            </a:r>
            <a:r>
              <a:rPr lang="en-US" i="1" dirty="0" err="1"/>
              <a:t>Ayrshire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601. Brown Swiss </a:t>
            </a:r>
            <a:endParaRPr lang="en-US" dirty="0"/>
          </a:p>
          <a:p>
            <a:r>
              <a:rPr lang="en-US" i="1" dirty="0"/>
              <a:t>602. Guernsey </a:t>
            </a:r>
            <a:endParaRPr lang="en-US" dirty="0"/>
          </a:p>
          <a:p>
            <a:r>
              <a:rPr lang="en-US" i="1" dirty="0"/>
              <a:t>603. Holstein </a:t>
            </a:r>
            <a:endParaRPr lang="en-US" dirty="0"/>
          </a:p>
          <a:p>
            <a:r>
              <a:rPr lang="en-US" i="1" dirty="0"/>
              <a:t>604. Jersey </a:t>
            </a:r>
            <a:endParaRPr lang="en-US" dirty="0"/>
          </a:p>
          <a:p>
            <a:r>
              <a:rPr lang="en-US" b="1" i="1" dirty="0"/>
              <a:t>Beef Cattle </a:t>
            </a:r>
            <a:endParaRPr lang="en-US" b="1" dirty="0"/>
          </a:p>
          <a:p>
            <a:r>
              <a:rPr lang="en-US" i="1" dirty="0"/>
              <a:t>605. Angus </a:t>
            </a:r>
            <a:endParaRPr lang="en-US" dirty="0"/>
          </a:p>
          <a:p>
            <a:r>
              <a:rPr lang="en-US" i="1" dirty="0"/>
              <a:t>606. Brahman </a:t>
            </a:r>
            <a:endParaRPr lang="en-US" dirty="0"/>
          </a:p>
          <a:p>
            <a:r>
              <a:rPr lang="en-US" i="1" dirty="0"/>
              <a:t>607. </a:t>
            </a:r>
            <a:r>
              <a:rPr lang="en-US" i="1" dirty="0" err="1"/>
              <a:t>Charolais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608. Hereford </a:t>
            </a:r>
            <a:endParaRPr lang="en-US" dirty="0"/>
          </a:p>
          <a:p>
            <a:r>
              <a:rPr lang="en-US" i="1" dirty="0"/>
              <a:t>609. Simmental </a:t>
            </a:r>
            <a:endParaRPr lang="en-US" dirty="0"/>
          </a:p>
          <a:p>
            <a:r>
              <a:rPr lang="en-US" i="1" dirty="0"/>
              <a:t>610. Shorthorn </a:t>
            </a:r>
            <a:endParaRPr lang="en-US" dirty="0"/>
          </a:p>
          <a:p>
            <a:r>
              <a:rPr lang="en-US" b="1" i="1" dirty="0"/>
              <a:t>Swine </a:t>
            </a:r>
            <a:endParaRPr lang="en-US" dirty="0"/>
          </a:p>
          <a:p>
            <a:r>
              <a:rPr lang="en-US" i="1" dirty="0"/>
              <a:t>611. American Landrace </a:t>
            </a:r>
            <a:endParaRPr lang="en-US" dirty="0"/>
          </a:p>
          <a:p>
            <a:r>
              <a:rPr lang="en-US" i="1" dirty="0"/>
              <a:t>612. Berkshire </a:t>
            </a:r>
            <a:endParaRPr lang="en-US" dirty="0"/>
          </a:p>
          <a:p>
            <a:r>
              <a:rPr lang="en-US" i="1" dirty="0"/>
              <a:t>613. Chester White </a:t>
            </a:r>
            <a:endParaRPr lang="en-US" dirty="0"/>
          </a:p>
          <a:p>
            <a:r>
              <a:rPr lang="en-US" i="1" dirty="0"/>
              <a:t>614. </a:t>
            </a:r>
            <a:r>
              <a:rPr lang="en-US" i="1" dirty="0" err="1"/>
              <a:t>Duroc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615. </a:t>
            </a:r>
            <a:r>
              <a:rPr lang="en-US" i="1" dirty="0" smtClean="0"/>
              <a:t>Hampshire</a:t>
            </a:r>
          </a:p>
          <a:p>
            <a:r>
              <a:rPr lang="en-US" i="1" dirty="0" smtClean="0"/>
              <a:t>616</a:t>
            </a:r>
            <a:r>
              <a:rPr lang="en-US" i="1" dirty="0"/>
              <a:t>. Yorkshire</a:t>
            </a:r>
            <a:r>
              <a:rPr lang="en-US" i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Hereford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9063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413" y="1343025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0" y="3611563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Simmental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209675"/>
            <a:ext cx="3048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75" y="1452563"/>
            <a:ext cx="3784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9100" y="4241800"/>
            <a:ext cx="3949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Shorthorn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158875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1730375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" y="4227513"/>
            <a:ext cx="345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American Landrace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158875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513" y="1493838"/>
            <a:ext cx="3835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250" y="3760788"/>
            <a:ext cx="3606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Berkshire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1446213"/>
            <a:ext cx="360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164147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3038" y="4529138"/>
            <a:ext cx="3886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Chester White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030" y="1417638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344988"/>
            <a:ext cx="3911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6238" y="1371600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Cambria"/>
                <a:ea typeface="Cambria"/>
                <a:cs typeface="Times New Roman"/>
              </a:rPr>
              <a:t>Duroc</a:t>
            </a:r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675" y="1600200"/>
            <a:ext cx="36576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225550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4219575"/>
            <a:ext cx="360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Hampshire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131888"/>
            <a:ext cx="3048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611313"/>
            <a:ext cx="3987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3213" y="4105275"/>
            <a:ext cx="35687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Yorkshire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84300"/>
            <a:ext cx="38608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738" y="403542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209675"/>
            <a:ext cx="3048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Potbellied Pig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4398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1577975"/>
            <a:ext cx="3175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645025"/>
            <a:ext cx="2616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78803" y="65404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Cambria"/>
                <a:ea typeface="Cambria"/>
                <a:cs typeface="Times New Roman"/>
              </a:rPr>
              <a:t>Ayrshire</a:t>
            </a:r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1654175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4825" y="1562100"/>
            <a:ext cx="3048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4102100"/>
            <a:ext cx="3200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Brown Swiss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1422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0" y="1300163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3338" y="3713163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Guernsey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867" y="1316038"/>
            <a:ext cx="330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050" y="1417638"/>
            <a:ext cx="3441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8940" y="4012462"/>
            <a:ext cx="323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Holstein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366838"/>
            <a:ext cx="34163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113" y="1333500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4013" y="3698875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Jersey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435100"/>
            <a:ext cx="3048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5" y="1538288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9863" y="4430713"/>
            <a:ext cx="3632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Angus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1417638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2613" y="1676400"/>
            <a:ext cx="3390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8738" y="4154488"/>
            <a:ext cx="41148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Brahman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458913"/>
            <a:ext cx="3492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4686300"/>
            <a:ext cx="5562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1138" y="1114425"/>
            <a:ext cx="23241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Cambria"/>
                <a:ea typeface="Cambria"/>
                <a:cs typeface="Times New Roman"/>
              </a:rPr>
              <a:t>Charolais</a:t>
            </a:r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173163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1635125"/>
            <a:ext cx="360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3475" y="4267200"/>
            <a:ext cx="3251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88</Words>
  <Application>Microsoft Macintosh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Dairy Cattle, Beef Cattle &amp; Swine</vt:lpstr>
      <vt:lpstr>Ayrshire </vt:lpstr>
      <vt:lpstr>Brown Swiss </vt:lpstr>
      <vt:lpstr>Guernsey </vt:lpstr>
      <vt:lpstr>Holstein </vt:lpstr>
      <vt:lpstr>Jersey </vt:lpstr>
      <vt:lpstr>Angus </vt:lpstr>
      <vt:lpstr>Brahman </vt:lpstr>
      <vt:lpstr>Charolais </vt:lpstr>
      <vt:lpstr>Hereford </vt:lpstr>
      <vt:lpstr>Simmental </vt:lpstr>
      <vt:lpstr>Shorthorn </vt:lpstr>
      <vt:lpstr>American Landrace </vt:lpstr>
      <vt:lpstr>Berkshire </vt:lpstr>
      <vt:lpstr>Chester White </vt:lpstr>
      <vt:lpstr>Duroc </vt:lpstr>
      <vt:lpstr>Hampshire </vt:lpstr>
      <vt:lpstr>Yorkshire </vt:lpstr>
      <vt:lpstr>Potbellied Pig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Cattle, Beef Cattle &amp; Swine</dc:title>
  <dc:creator>tech</dc:creator>
  <cp:lastModifiedBy>tech</cp:lastModifiedBy>
  <cp:revision>3</cp:revision>
  <dcterms:created xsi:type="dcterms:W3CDTF">2016-08-03T17:47:00Z</dcterms:created>
  <dcterms:modified xsi:type="dcterms:W3CDTF">2016-08-03T17:47:21Z</dcterms:modified>
</cp:coreProperties>
</file>